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70" r:id="rId4"/>
    <p:sldId id="271" r:id="rId5"/>
    <p:sldId id="269" r:id="rId6"/>
    <p:sldId id="265" r:id="rId7"/>
    <p:sldId id="263" r:id="rId8"/>
    <p:sldId id="266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EFC"/>
    <a:srgbClr val="FDA5F9"/>
    <a:srgbClr val="C4F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21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84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62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73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42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7-9-2015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81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7-9-2015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14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7-9-2015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75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7-9-2015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17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7-9-2015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943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7-9-2015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399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CEFC"/>
            </a:gs>
            <a:gs pos="50000">
              <a:srgbClr val="C4F1F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B7DCA-B5E5-40CE-8CAD-4EA694F0ECC2}" type="datetimeFigureOut">
              <a:rPr lang="nl-NL" smtClean="0"/>
              <a:t>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13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jDGO17a6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8019" y="445135"/>
            <a:ext cx="9518072" cy="132556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         </a:t>
            </a:r>
            <a:r>
              <a:rPr lang="nl-NL" b="1" dirty="0" smtClean="0"/>
              <a:t> </a:t>
            </a:r>
            <a:r>
              <a:rPr lang="nl-NL" sz="7200" b="1" dirty="0"/>
              <a:t>Baby / Dreumes </a:t>
            </a:r>
            <a:r>
              <a:rPr lang="nl-NL" sz="7200" b="1" dirty="0" smtClean="0"/>
              <a:t/>
            </a:r>
            <a:br>
              <a:rPr lang="nl-NL" sz="7200" b="1" dirty="0" smtClean="0"/>
            </a:br>
            <a:endParaRPr lang="nl-NL" sz="7200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00266" y="1405414"/>
            <a:ext cx="5157787" cy="823912"/>
          </a:xfrm>
        </p:spPr>
        <p:txBody>
          <a:bodyPr>
            <a:normAutofit/>
          </a:bodyPr>
          <a:lstStyle/>
          <a:p>
            <a:r>
              <a:rPr lang="nl-NL" dirty="0" smtClean="0"/>
              <a:t>	        0 – 1,5 jaar  </a:t>
            </a:r>
          </a:p>
          <a:p>
            <a:endParaRPr lang="nl-NL" dirty="0"/>
          </a:p>
        </p:txBody>
      </p:sp>
      <p:sp>
        <p:nvSpPr>
          <p:cNvPr id="10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756564" y="2995209"/>
            <a:ext cx="6331527" cy="36845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Na eerste levensbehoefte (slapen/eten) is er ruimte voor spel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Zintuigelijk </a:t>
            </a:r>
            <a:r>
              <a:rPr lang="nl-NL" dirty="0"/>
              <a:t>ervaring </a:t>
            </a:r>
            <a:r>
              <a:rPr lang="nl-NL" dirty="0" smtClean="0"/>
              <a:t>(sensorisch)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Ontdekken </a:t>
            </a:r>
            <a:r>
              <a:rPr lang="nl-NL" dirty="0"/>
              <a:t>van het materiaal; ze creëren nog niet </a:t>
            </a:r>
            <a:r>
              <a:rPr lang="nl-NL" dirty="0" smtClean="0"/>
              <a:t>bewust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Materialen </a:t>
            </a:r>
            <a:r>
              <a:rPr lang="nl-NL" dirty="0"/>
              <a:t>worden nog niet gebruikt waar ze voor bedoeld </a:t>
            </a:r>
            <a:r>
              <a:rPr lang="nl-NL" dirty="0" smtClean="0"/>
              <a:t>zijn</a:t>
            </a: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1770698"/>
            <a:ext cx="574067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ERVAREN </a:t>
            </a:r>
          </a:p>
          <a:p>
            <a:pPr algn="ctr"/>
            <a:r>
              <a:rPr lang="nl-NL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</a:t>
            </a:r>
            <a:endParaRPr lang="nl-NL" sz="8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nl-NL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ONTDEKKEN </a:t>
            </a:r>
            <a:endParaRPr lang="nl-N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15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Welke materialen zijn geschikt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14845" y="2532207"/>
            <a:ext cx="10515600" cy="2486602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nl-NL" dirty="0" smtClean="0"/>
              <a:t>Dikke potloden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nl-NL" dirty="0" smtClean="0"/>
              <a:t>Stevige vetkrijtjes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nl-NL" dirty="0" smtClean="0"/>
              <a:t>Vingerverf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nl-NL" dirty="0" smtClean="0"/>
              <a:t>Scheerschuim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85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9764" y="0"/>
            <a:ext cx="10515600" cy="1325563"/>
          </a:xfrm>
        </p:spPr>
        <p:txBody>
          <a:bodyPr/>
          <a:lstStyle/>
          <a:p>
            <a:pPr algn="ctr"/>
            <a:r>
              <a:rPr lang="nl-NL" b="1" dirty="0" smtClean="0"/>
              <a:t>Ontwikkelstadium in de </a:t>
            </a:r>
            <a:r>
              <a:rPr lang="nl-NL" b="1" dirty="0"/>
              <a:t>tekentaal</a:t>
            </a:r>
            <a:br>
              <a:rPr lang="nl-NL" b="1" dirty="0"/>
            </a:br>
            <a:r>
              <a:rPr lang="nl-NL" b="1" dirty="0" smtClean="0"/>
              <a:t>Krabbelfase 0-2 jaar 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1615786" y="1226125"/>
            <a:ext cx="8588086" cy="54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3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Smeren, kliederen, energie verzamelen, energie ontladen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1800220" y="1797627"/>
            <a:ext cx="8507559" cy="481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3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80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6600" b="1" dirty="0" smtClean="0"/>
              <a:t>Ontdekkend leren  </a:t>
            </a:r>
            <a:endParaRPr lang="nl-NL" sz="6600" b="1" dirty="0"/>
          </a:p>
        </p:txBody>
      </p:sp>
      <p:pic>
        <p:nvPicPr>
          <p:cNvPr id="5122" name="Picture 2" descr="IMG_2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73" y="1825625"/>
            <a:ext cx="4946254" cy="371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423064" y="5971598"/>
            <a:ext cx="3858491" cy="273339"/>
          </a:xfrm>
        </p:spPr>
        <p:txBody>
          <a:bodyPr>
            <a:normAutofit/>
          </a:bodyPr>
          <a:lstStyle/>
          <a:p>
            <a:r>
              <a:rPr lang="nl-NL" sz="1200" dirty="0">
                <a:hlinkClick r:id="rId3"/>
              </a:rPr>
              <a:t>https://</a:t>
            </a:r>
            <a:r>
              <a:rPr lang="nl-NL" sz="1200" dirty="0" smtClean="0">
                <a:hlinkClick r:id="rId3"/>
              </a:rPr>
              <a:t>www.youtube.com/watch?v=qmjDGO17a6o</a:t>
            </a:r>
            <a:endParaRPr lang="nl-NL" sz="1200" dirty="0"/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9535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Vingerverven </a:t>
            </a:r>
            <a:endParaRPr lang="nl-NL" b="1" dirty="0"/>
          </a:p>
        </p:txBody>
      </p:sp>
      <p:pic>
        <p:nvPicPr>
          <p:cNvPr id="1028" name="Picture 4" descr="http://hetspeeldorp.nl/wp-content/gallery/vingerverven-op-de-pretflet-in-utrecht-terwijde/kinderdagverblijf-het-speeldorp-utrecht-terwijde-vingerverven-op-de-pretflet-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2" y="2611606"/>
            <a:ext cx="257175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etspeeldorp.nl/wp-content/gallery/vingerverven-op-de-pretflet-in-utrecht-terwijde/kinderdagverblijf-het-speeldorp-utrecht-terwijde-vingerverven-op-de-pretflet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07" y="2611605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edicht.punt.nl/_files/2008-05-30/vingerverf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907" y="2611605"/>
            <a:ext cx="5143502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3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Vingerverf in zakjes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knutselen met kleu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602" y="1646165"/>
            <a:ext cx="7897193" cy="471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6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papier op tafel geplakt primaire kleuren erop en stuk plastic erover. wrijven en er verschijnen nieuwe kleuren. plastic eraf en je hebt een mooi schilderi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66" y="431290"/>
            <a:ext cx="4821670" cy="642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Vingerverf met scheerschuim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Verven met scheerschuim en waterve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11" y="1685519"/>
            <a:ext cx="6600241" cy="463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1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nzende ra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2D42E50E7CE7478F68EBC8B0F70E4A" ma:contentTypeVersion="0" ma:contentTypeDescription="Een nieuw document maken." ma:contentTypeScope="" ma:versionID="bcba6ad6535feaed003b885f16672bd3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E8F367C-C1AA-4CE5-9E32-AE2415BEE7F4}"/>
</file>

<file path=customXml/itemProps2.xml><?xml version="1.0" encoding="utf-8"?>
<ds:datastoreItem xmlns:ds="http://schemas.openxmlformats.org/officeDocument/2006/customXml" ds:itemID="{9F2DBB1F-E91B-4934-BF90-39CA6A54AD38}"/>
</file>

<file path=customXml/itemProps3.xml><?xml version="1.0" encoding="utf-8"?>
<ds:datastoreItem xmlns:ds="http://schemas.openxmlformats.org/officeDocument/2006/customXml" ds:itemID="{527E5723-D8C8-4ADC-98B2-65E5E8CF305B}"/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78</Words>
  <Application>Microsoft Office PowerPoint</Application>
  <PresentationFormat>Breedbeeld</PresentationFormat>
  <Paragraphs>24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Kantoorthema</vt:lpstr>
      <vt:lpstr>           Baby / Dreumes  </vt:lpstr>
      <vt:lpstr>Welke materialen zijn geschikt </vt:lpstr>
      <vt:lpstr>Ontwikkelstadium in de tekentaal Krabbelfase 0-2 jaar </vt:lpstr>
      <vt:lpstr>Smeren, kliederen, energie verzamelen, energie ontladen</vt:lpstr>
      <vt:lpstr>Ontdekkend leren  </vt:lpstr>
      <vt:lpstr>Vingerverven </vt:lpstr>
      <vt:lpstr>Vingerverf in zakjes </vt:lpstr>
      <vt:lpstr>PowerPoint-presentatie</vt:lpstr>
      <vt:lpstr>Vingerverf met scheerschuim </vt:lpstr>
    </vt:vector>
  </TitlesOfParts>
  <Company>Alfa-college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              Dreumes</dc:title>
  <dc:creator>Bruulsema, Bertine</dc:creator>
  <cp:lastModifiedBy>Bruulsema, Bertine</cp:lastModifiedBy>
  <cp:revision>19</cp:revision>
  <dcterms:created xsi:type="dcterms:W3CDTF">2015-06-01T08:44:19Z</dcterms:created>
  <dcterms:modified xsi:type="dcterms:W3CDTF">2015-09-07T17:24:11Z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0x010100FA2D42E50E7CE7478F68EBC8B0F70E4A</vt:lpwstr>
  </property>
</Properties>
</file>